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 Eloquent &amp; Truthful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66662" y="6098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9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324 L -0.26146 -0.3731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3" y="-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162 L -0.09705 -0.5909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1" y="-2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3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aporter</cp:lastModifiedBy>
  <cp:revision>18</cp:revision>
  <dcterms:created xsi:type="dcterms:W3CDTF">2013-09-21T13:09:38Z</dcterms:created>
  <dcterms:modified xsi:type="dcterms:W3CDTF">2018-12-20T12:52:31Z</dcterms:modified>
</cp:coreProperties>
</file>